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61" r:id="rId5"/>
    <p:sldId id="260" r:id="rId6"/>
    <p:sldId id="259" r:id="rId7"/>
    <p:sldId id="257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23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2" d="100"/>
          <a:sy n="82" d="100"/>
        </p:scale>
        <p:origin x="4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l="-11000" t="-1000" r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B81C73E-CCE5-449E-9712-4BEDA1DDFD41}"/>
              </a:ext>
            </a:extLst>
          </p:cNvPr>
          <p:cNvSpPr txBox="1"/>
          <p:nvPr userDrawn="1"/>
        </p:nvSpPr>
        <p:spPr>
          <a:xfrm>
            <a:off x="7578236" y="4995952"/>
            <a:ext cx="4613764" cy="1862048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115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一等奖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655B2A-78D8-4F7B-B1B6-3B6B51B3BE07}"/>
              </a:ext>
            </a:extLst>
          </p:cNvPr>
          <p:cNvSpPr txBox="1"/>
          <p:nvPr userDrawn="1"/>
        </p:nvSpPr>
        <p:spPr>
          <a:xfrm>
            <a:off x="692656" y="687250"/>
            <a:ext cx="4134465" cy="7694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俄尔普斯的选择</a:t>
            </a:r>
            <a:endParaRPr lang="en-US" altLang="zh-C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D63C761-FA3B-4584-80BE-D6F1A7B46144}"/>
              </a:ext>
            </a:extLst>
          </p:cNvPr>
          <p:cNvSpPr txBox="1"/>
          <p:nvPr userDrawn="1"/>
        </p:nvSpPr>
        <p:spPr>
          <a:xfrm>
            <a:off x="4491827" y="1583863"/>
            <a:ext cx="7520007" cy="7694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刍议</a:t>
            </a:r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《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燃烧女子的肖像</a:t>
            </a:r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BC3E9DD-6E6F-4846-B60B-CACD5EF46216}"/>
              </a:ext>
            </a:extLst>
          </p:cNvPr>
          <p:cNvSpPr txBox="1"/>
          <p:nvPr userDrawn="1"/>
        </p:nvSpPr>
        <p:spPr>
          <a:xfrm>
            <a:off x="3283183" y="3176539"/>
            <a:ext cx="5272597" cy="110799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作者：石雅薇</a:t>
            </a:r>
            <a:endParaRPr lang="en-US" altLang="zh-CN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8208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54636D-477E-4001-9A94-230363C87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97F2A68-F7B9-4DF0-813F-9D146496D1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9ABDFEC-A103-4D93-B61C-6AF518114C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9A39DA-26FD-42F8-9F17-AE2D741C2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69ED-C9DC-45C9-98E7-7FED4A645A38}" type="datetimeFigureOut">
              <a:rPr lang="zh-CN" altLang="en-US" smtClean="0"/>
              <a:t>2021/4/17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A62BA9-7678-4FF1-8A27-44BCAB6D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A09869D-63C7-47EF-A230-31D6E5037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91C79-1364-41EB-B0B8-C45CBD725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8113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6F8496-957F-4F1D-84F0-359F4EE8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29EA69-065C-4BA2-907A-648933C54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8D5C78-DC97-4722-9C75-4095DDCC2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69ED-C9DC-45C9-98E7-7FED4A645A38}" type="datetimeFigureOut">
              <a:rPr lang="zh-CN" altLang="en-US" smtClean="0"/>
              <a:t>2021/4/17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16A608-7F81-47FD-B2EE-FF54E94AD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9768D6-A465-4EB8-984E-5C3F2D1F7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91C79-1364-41EB-B0B8-C45CBD725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977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08B8C9A-D4A7-4F01-8869-5EA18ED491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B5DCFA-D7A7-4B18-B778-15CE659E78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3E11DF-C3D7-4A2A-8D51-E19AA4877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69ED-C9DC-45C9-98E7-7FED4A645A38}" type="datetimeFigureOut">
              <a:rPr lang="zh-CN" altLang="en-US" smtClean="0"/>
              <a:t>2021/4/17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3E5DBA-2E31-458F-AC80-662BEB552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3FBFF3-A13E-48E3-8034-562197CDC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91C79-1364-41EB-B0B8-C45CBD725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2546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714F9398-E906-435C-8544-ABB391D375D8}"/>
              </a:ext>
            </a:extLst>
          </p:cNvPr>
          <p:cNvSpPr txBox="1"/>
          <p:nvPr userDrawn="1"/>
        </p:nvSpPr>
        <p:spPr>
          <a:xfrm>
            <a:off x="7578236" y="4995952"/>
            <a:ext cx="4613764" cy="186204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115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二等奖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A82C70F-2975-4AFB-919C-A56B29E22FC6}"/>
              </a:ext>
            </a:extLst>
          </p:cNvPr>
          <p:cNvSpPr txBox="1"/>
          <p:nvPr userDrawn="1"/>
        </p:nvSpPr>
        <p:spPr>
          <a:xfrm>
            <a:off x="1589988" y="183382"/>
            <a:ext cx="5436456" cy="78205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哀而不伤，暗藏锋芒</a:t>
            </a:r>
            <a:endParaRPr lang="en-US" altLang="zh-C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44AA16E-5D95-4250-A75D-1ACE63522A14}"/>
              </a:ext>
            </a:extLst>
          </p:cNvPr>
          <p:cNvSpPr txBox="1"/>
          <p:nvPr userDrawn="1"/>
        </p:nvSpPr>
        <p:spPr>
          <a:xfrm>
            <a:off x="3666294" y="1593668"/>
            <a:ext cx="5436456" cy="7694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——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浅析电影</a:t>
            </a:r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《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芳华</a:t>
            </a:r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》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D6B1E02-76E4-4454-895F-53358C89D8CC}"/>
              </a:ext>
            </a:extLst>
          </p:cNvPr>
          <p:cNvSpPr txBox="1"/>
          <p:nvPr userDrawn="1"/>
        </p:nvSpPr>
        <p:spPr>
          <a:xfrm>
            <a:off x="3283183" y="3176539"/>
            <a:ext cx="5272597" cy="110799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作者：张莹莹</a:t>
            </a:r>
            <a:endParaRPr lang="en-US" altLang="zh-CN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4016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4D6B0A1-1528-406A-8D92-503F33F2C5A6}"/>
              </a:ext>
            </a:extLst>
          </p:cNvPr>
          <p:cNvSpPr txBox="1"/>
          <p:nvPr userDrawn="1"/>
        </p:nvSpPr>
        <p:spPr>
          <a:xfrm>
            <a:off x="147801" y="1163204"/>
            <a:ext cx="4927119" cy="7694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当现实关上一扇门</a:t>
            </a:r>
            <a:endParaRPr lang="en-US" altLang="zh-C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3D830CD-4FB5-4DF0-8185-4AE87F77B413}"/>
              </a:ext>
            </a:extLst>
          </p:cNvPr>
          <p:cNvSpPr txBox="1"/>
          <p:nvPr userDrawn="1"/>
        </p:nvSpPr>
        <p:spPr>
          <a:xfrm>
            <a:off x="5074920" y="161903"/>
            <a:ext cx="1880643" cy="11079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狼群</a:t>
            </a:r>
            <a:endParaRPr lang="en-US" altLang="zh-CN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676EF57-ACB2-4D77-90C8-A40CFD1FB320}"/>
              </a:ext>
            </a:extLst>
          </p:cNvPr>
          <p:cNvSpPr txBox="1"/>
          <p:nvPr userDrawn="1"/>
        </p:nvSpPr>
        <p:spPr>
          <a:xfrm>
            <a:off x="3283183" y="3176539"/>
            <a:ext cx="5272597" cy="11079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作者：陈思杰</a:t>
            </a:r>
            <a:endParaRPr lang="en-US" altLang="zh-CN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958F01A-7A2C-49E5-B93F-367AEBCD1514}"/>
              </a:ext>
            </a:extLst>
          </p:cNvPr>
          <p:cNvSpPr txBox="1"/>
          <p:nvPr userDrawn="1"/>
        </p:nvSpPr>
        <p:spPr>
          <a:xfrm>
            <a:off x="7578236" y="4995952"/>
            <a:ext cx="4738798" cy="1862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115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三等奖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D1287CA-6A52-4A3A-B9EF-D6DC55CBF90E}"/>
              </a:ext>
            </a:extLst>
          </p:cNvPr>
          <p:cNvSpPr txBox="1"/>
          <p:nvPr userDrawn="1"/>
        </p:nvSpPr>
        <p:spPr>
          <a:xfrm>
            <a:off x="7301041" y="1163204"/>
            <a:ext cx="4698722" cy="7694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电影打开了另一扇</a:t>
            </a:r>
            <a:endParaRPr lang="en-US" altLang="zh-C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567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2FCD81DB-E9BA-4DC1-B38A-9B7A34147202}"/>
              </a:ext>
            </a:extLst>
          </p:cNvPr>
          <p:cNvSpPr txBox="1"/>
          <p:nvPr userDrawn="1"/>
        </p:nvSpPr>
        <p:spPr>
          <a:xfrm>
            <a:off x="3283183" y="3176539"/>
            <a:ext cx="5272597" cy="11079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作者：谢汝水</a:t>
            </a:r>
            <a:endParaRPr lang="en-US" altLang="zh-CN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B9462E1-9176-44FE-81CE-F1A46E2EC36C}"/>
              </a:ext>
            </a:extLst>
          </p:cNvPr>
          <p:cNvSpPr txBox="1"/>
          <p:nvPr userDrawn="1"/>
        </p:nvSpPr>
        <p:spPr>
          <a:xfrm>
            <a:off x="7578236" y="4995952"/>
            <a:ext cx="4613764" cy="1862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115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二等奖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36A7084-8F3C-4359-9EA5-2555B49BBE86}"/>
              </a:ext>
            </a:extLst>
          </p:cNvPr>
          <p:cNvSpPr txBox="1"/>
          <p:nvPr userDrawn="1"/>
        </p:nvSpPr>
        <p:spPr>
          <a:xfrm>
            <a:off x="6629112" y="1563111"/>
            <a:ext cx="4818250" cy="7694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algn="l" defTabSz="914400" rtl="0" eaLnBrk="1" latinLnBrk="0" hangingPunct="1"/>
            <a:r>
              <a:rPr lang="zh-CN" altLang="zh-CN" sz="44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  <a:cs typeface="+mn-cs"/>
              </a:rPr>
              <a:t>《山河故人》影评</a:t>
            </a:r>
            <a:endParaRPr lang="zh-CN" altLang="en-US" sz="44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240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blipFill dpi="0" rotWithShape="1">
          <a:blip r:embed="rId2">
            <a:lum/>
          </a:blip>
          <a:srcRect/>
          <a:stretch>
            <a:fillRect r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C8AEED47-880E-4E14-945D-DC7F7FD02816}"/>
              </a:ext>
            </a:extLst>
          </p:cNvPr>
          <p:cNvSpPr txBox="1"/>
          <p:nvPr userDrawn="1"/>
        </p:nvSpPr>
        <p:spPr>
          <a:xfrm>
            <a:off x="3200401" y="4056215"/>
            <a:ext cx="4424609" cy="11079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作者：卢旺</a:t>
            </a:r>
            <a:endParaRPr lang="en-US" altLang="zh-CN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54DF737-B161-4D6E-A1B4-9473562D2DBF}"/>
              </a:ext>
            </a:extLst>
          </p:cNvPr>
          <p:cNvSpPr txBox="1"/>
          <p:nvPr userDrawn="1"/>
        </p:nvSpPr>
        <p:spPr>
          <a:xfrm>
            <a:off x="7578236" y="4995952"/>
            <a:ext cx="4738798" cy="1862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115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三等奖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9C05121-EC65-4A89-8D2D-DF376D3BD70F}"/>
              </a:ext>
            </a:extLst>
          </p:cNvPr>
          <p:cNvSpPr txBox="1"/>
          <p:nvPr userDrawn="1"/>
        </p:nvSpPr>
        <p:spPr>
          <a:xfrm>
            <a:off x="3200401" y="2659559"/>
            <a:ext cx="3570208" cy="7694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《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春潮</a:t>
            </a:r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》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影评</a:t>
            </a:r>
            <a:endParaRPr lang="en-US" altLang="zh-C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85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blipFill dpi="0" rotWithShape="1">
          <a:blip r:embed="rId2">
            <a:lum/>
          </a:blip>
          <a:srcRect/>
          <a:stretch>
            <a:fillRect t="-5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1C17888A-93B4-40F5-A6BE-70D9EEC589E3}"/>
              </a:ext>
            </a:extLst>
          </p:cNvPr>
          <p:cNvSpPr txBox="1"/>
          <p:nvPr userDrawn="1"/>
        </p:nvSpPr>
        <p:spPr>
          <a:xfrm>
            <a:off x="366362" y="4727120"/>
            <a:ext cx="5299849" cy="11079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作者：言佳俊</a:t>
            </a:r>
            <a:endParaRPr lang="en-US" altLang="zh-CN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751C22E-982C-4991-90DB-7003344A43E4}"/>
              </a:ext>
            </a:extLst>
          </p:cNvPr>
          <p:cNvSpPr txBox="1"/>
          <p:nvPr userDrawn="1"/>
        </p:nvSpPr>
        <p:spPr>
          <a:xfrm>
            <a:off x="7578236" y="4995952"/>
            <a:ext cx="4738798" cy="1862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115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三等奖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649BA12-9731-4AB1-BFA9-4F39500F1AEF}"/>
              </a:ext>
            </a:extLst>
          </p:cNvPr>
          <p:cNvSpPr txBox="1"/>
          <p:nvPr userDrawn="1"/>
        </p:nvSpPr>
        <p:spPr>
          <a:xfrm>
            <a:off x="102668" y="1550216"/>
            <a:ext cx="6667210" cy="7694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被讲述的 和 未曾被讲述的</a:t>
            </a:r>
            <a:endParaRPr lang="en-US" altLang="zh-C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4635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DD51BF-4AD2-4706-BE1A-D48E13BFB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1BA62A7-D3E3-4EDE-8048-FE0E78C94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69ED-C9DC-45C9-98E7-7FED4A645A38}" type="datetimeFigureOut">
              <a:rPr lang="zh-CN" altLang="en-US" smtClean="0"/>
              <a:t>2021/4/17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F36AFEA-1752-4620-81CD-86AA1145B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292A9A6-D992-4D7C-9BB1-49BC54EC4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91C79-1364-41EB-B0B8-C45CBD725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0136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0A52871-DD8F-454A-A290-EAA3595CD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69ED-C9DC-45C9-98E7-7FED4A645A38}" type="datetimeFigureOut">
              <a:rPr lang="zh-CN" altLang="en-US" smtClean="0"/>
              <a:t>2021/4/17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C2C2F6-EBF1-491C-89E4-C6B2FA75B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A6B14F5-62AD-41E8-8512-65185B370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91C79-1364-41EB-B0B8-C45CBD725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939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98B877-4D79-4635-9669-3B842EEB2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E86FC7-9003-4C56-B9F4-2FC12BCA0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C4386D4-30CF-414D-96D7-2B98CAF503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C39E3A-D5E4-4D11-8261-8938259C0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69ED-C9DC-45C9-98E7-7FED4A645A38}" type="datetimeFigureOut">
              <a:rPr lang="zh-CN" altLang="en-US" smtClean="0"/>
              <a:t>2021/4/17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181293A-CEE7-4AA4-8B84-AA4E9242A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D00734-47AF-4E8F-854B-E7B292091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91C79-1364-41EB-B0B8-C45CBD725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0901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84BF437-24B4-4D6B-8268-1B286228C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2E6548-D830-4961-98DF-3945012253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01E8EB-43D8-4228-AA4F-62F4734CCD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369ED-C9DC-45C9-98E7-7FED4A645A38}" type="datetimeFigureOut">
              <a:rPr lang="zh-CN" altLang="en-US" smtClean="0"/>
              <a:t>2021/4/17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DFCDF0-64C5-4D7D-A655-5255666CA6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3EED74-253B-49BE-A79C-F16109F3AA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91C79-1364-41EB-B0B8-C45CBD7254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668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60" r:id="rId4"/>
    <p:sldLayoutId id="2147483653" r:id="rId5"/>
    <p:sldLayoutId id="2147483652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00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96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3820ECC-ADB5-474C-AF31-38760AE82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280" y="909320"/>
            <a:ext cx="3901439" cy="39014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34E8C26-8BCC-42AC-A671-4F86EE9B8C8B}"/>
              </a:ext>
            </a:extLst>
          </p:cNvPr>
          <p:cNvSpPr txBox="1"/>
          <p:nvPr/>
        </p:nvSpPr>
        <p:spPr>
          <a:xfrm>
            <a:off x="3541453" y="5403403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zh-CN" altLang="en-US" sz="3200" b="1" dirty="0">
                <a:ln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湖南工业大学电影艺术协会</a:t>
            </a:r>
          </a:p>
        </p:txBody>
      </p:sp>
    </p:spTree>
    <p:extLst>
      <p:ext uri="{BB962C8B-B14F-4D97-AF65-F5344CB8AC3E}">
        <p14:creationId xmlns:p14="http://schemas.microsoft.com/office/powerpoint/2010/main" val="3723094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6102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2920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1811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9778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5827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4010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</Words>
  <Application>Microsoft Office PowerPoint</Application>
  <PresentationFormat>宽屏</PresentationFormat>
  <Paragraphs>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华文行楷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孟 庆丰</dc:creator>
  <cp:lastModifiedBy>孟 庆丰</cp:lastModifiedBy>
  <cp:revision>12</cp:revision>
  <dcterms:created xsi:type="dcterms:W3CDTF">2021-04-16T01:21:58Z</dcterms:created>
  <dcterms:modified xsi:type="dcterms:W3CDTF">2021-04-17T06:03:04Z</dcterms:modified>
</cp:coreProperties>
</file>

<file path=docProps/thumbnail.jpeg>
</file>